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Oswald" panose="02020500000000000000" charset="0"/>
      <p:regular r:id="rId11"/>
      <p:bold r:id="rId12"/>
    </p:embeddedFont>
    <p:embeddedFont>
      <p:font typeface="Source Code Pro" panose="020B0509030403020204" pitchFamily="49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506ef8ef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e506ef8ef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c6f80d1f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c6f80d1f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6f80d1f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6f80d1f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506ef8ef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e506ef8ef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6f80d1f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c6f80d1f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4a41b7000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4a41b7000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dern-writer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lMiuYIoMYSy5qq0BRtAxTYy6QU4yTjjK/view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心情感知機器人</a:t>
            </a:r>
            <a:endParaRPr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411175" y="3680175"/>
            <a:ext cx="8282400" cy="9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TFB102_Group3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胡雅筑、廖俊瑋、孫達旻、簡凡萍、邱郁荃、秦燕忠</a:t>
            </a:r>
            <a:endParaRPr sz="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Agenda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579175" y="1374475"/>
            <a:ext cx="8253000" cy="32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Oswald"/>
              <a:buAutoNum type="arabicPeriod"/>
            </a:pPr>
            <a:r>
              <a:rPr lang="zh-TW" altLang="en-US" sz="2600" dirty="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心情感知機器人</a:t>
            </a:r>
            <a:endParaRPr lang="en-US" altLang="zh-TW" sz="2600" dirty="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Oswald"/>
              <a:buAutoNum type="arabicPeriod"/>
            </a:pPr>
            <a:r>
              <a:rPr lang="en" sz="2600" dirty="0">
                <a:latin typeface="Oswald"/>
                <a:ea typeface="Oswald"/>
                <a:cs typeface="Oswald"/>
                <a:sym typeface="Oswald"/>
              </a:rPr>
              <a:t>功能流程</a:t>
            </a:r>
            <a:endParaRPr sz="2600" dirty="0">
              <a:latin typeface="Oswald"/>
              <a:ea typeface="Oswald"/>
              <a:cs typeface="Oswald"/>
              <a:sym typeface="Oswald"/>
            </a:endParaRPr>
          </a:p>
          <a:p>
            <a:pPr marL="45720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Oswald"/>
              <a:buAutoNum type="arabicPeriod"/>
            </a:pPr>
            <a:r>
              <a:rPr lang="en" sz="2600" dirty="0">
                <a:latin typeface="Oswald"/>
                <a:ea typeface="Oswald"/>
                <a:cs typeface="Oswald"/>
                <a:sym typeface="Oswald"/>
              </a:rPr>
              <a:t>畫面呈現</a:t>
            </a:r>
            <a:endParaRPr sz="2600" dirty="0">
              <a:latin typeface="Oswald"/>
              <a:ea typeface="Oswald"/>
              <a:cs typeface="Oswald"/>
              <a:sym typeface="Oswald"/>
            </a:endParaRPr>
          </a:p>
          <a:p>
            <a:pPr marL="45720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Oswald"/>
              <a:buAutoNum type="arabicPeriod"/>
            </a:pPr>
            <a:r>
              <a:rPr lang="en" sz="2600" dirty="0">
                <a:latin typeface="Oswald"/>
                <a:ea typeface="Oswald"/>
                <a:cs typeface="Oswald"/>
                <a:sym typeface="Oswald"/>
              </a:rPr>
              <a:t>影片DEMO</a:t>
            </a:r>
            <a:endParaRPr sz="2600" dirty="0">
              <a:latin typeface="Oswald"/>
              <a:ea typeface="Oswald"/>
              <a:cs typeface="Oswald"/>
              <a:sym typeface="Oswald"/>
            </a:endParaRPr>
          </a:p>
          <a:p>
            <a:pPr marL="45720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Oswald"/>
              <a:buAutoNum type="arabicPeriod"/>
            </a:pPr>
            <a:r>
              <a:rPr lang="en" sz="2600" dirty="0">
                <a:latin typeface="Oswald"/>
                <a:ea typeface="Oswald"/>
                <a:cs typeface="Oswald"/>
                <a:sym typeface="Oswald"/>
              </a:rPr>
              <a:t>技術架構</a:t>
            </a:r>
            <a:endParaRPr sz="2600" dirty="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看圖說故事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15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利用Microsoft Azure認知表情辨識服務，辨識使用者照片中的情緒，透過LineBot隨機推薦一首歌或詩詞給使用者。</a:t>
            </a:r>
            <a:endParaRPr sz="2600"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311700" y="3064800"/>
            <a:ext cx="8520600" cy="15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表情分類縮減為4種</a:t>
            </a:r>
            <a:endParaRPr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AutoNum type="arabicPeriod"/>
            </a:pPr>
            <a:r>
              <a:rPr lang="en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Anger、Contempt、Disgust、Fear</a:t>
            </a:r>
            <a:endParaRPr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AutoNum type="arabicPeriod"/>
            </a:pPr>
            <a:r>
              <a:rPr lang="en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Happiness、Surprise</a:t>
            </a:r>
            <a:endParaRPr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AutoNum type="arabicPeriod"/>
            </a:pPr>
            <a:r>
              <a:rPr lang="en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Neutral</a:t>
            </a:r>
            <a:endParaRPr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AutoNum type="arabicPeriod"/>
            </a:pPr>
            <a:r>
              <a:rPr lang="en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Sadness</a:t>
            </a:r>
            <a:endParaRPr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Google Shape;81;p16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功能流程</a:t>
            </a:r>
            <a:endParaRPr/>
          </a:p>
        </p:txBody>
      </p:sp>
      <p:sp>
        <p:nvSpPr>
          <p:cNvPr id="83" name="Google Shape;83;p16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6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6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9900"/>
                </a:solidFill>
              </a:rPr>
              <a:t>上傳表情圖片</a:t>
            </a:r>
            <a:endParaRPr sz="5300">
              <a:solidFill>
                <a:srgbClr val="FF99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Azure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認知服務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表情判讀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隨機推薦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詩/歌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5783475" y="117840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Physical Computing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2" name="Google Shape;92;p16"/>
          <p:cNvSpPr txBox="1"/>
          <p:nvPr/>
        </p:nvSpPr>
        <p:spPr>
          <a:xfrm>
            <a:off x="332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Line Bot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加好友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5297" y="955500"/>
            <a:ext cx="4210740" cy="23520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畫面呈現</a:t>
            </a:r>
            <a:endParaRPr/>
          </a:p>
        </p:txBody>
      </p:sp>
      <p:pic>
        <p:nvPicPr>
          <p:cNvPr id="99" name="Google Shape;99;p17" descr="Open Chromebook laptop computer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6375" y="697325"/>
            <a:ext cx="5528577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2975" y="1892700"/>
            <a:ext cx="1515000" cy="261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 descr="Portrait-oriented black smaptphon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88600" y="1736350"/>
            <a:ext cx="1675825" cy="314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00" y="1804150"/>
            <a:ext cx="2748214" cy="23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524175" y="4466425"/>
            <a:ext cx="629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8" title="AzureDemo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9650" y="685612"/>
            <a:ext cx="5029700" cy="37722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9" name="Google Shape;109;p18"/>
          <p:cNvSpPr txBox="1">
            <a:spLocks noGrp="1"/>
          </p:cNvSpPr>
          <p:nvPr>
            <p:ph type="title" idx="4294967295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影片DEMO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Google Shape;114;p19"/>
          <p:cNvCxnSpPr/>
          <p:nvPr/>
        </p:nvCxnSpPr>
        <p:spPr>
          <a:xfrm>
            <a:off x="433425" y="4105283"/>
            <a:ext cx="3891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5" name="Google Shape;115;p19"/>
          <p:cNvSpPr txBox="1">
            <a:spLocks noGrp="1"/>
          </p:cNvSpPr>
          <p:nvPr>
            <p:ph type="body" idx="4294967295"/>
          </p:nvPr>
        </p:nvSpPr>
        <p:spPr>
          <a:xfrm>
            <a:off x="318850" y="4152900"/>
            <a:ext cx="39999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swald"/>
                <a:ea typeface="Oswald"/>
                <a:cs typeface="Oswald"/>
                <a:sym typeface="Oswald"/>
              </a:rPr>
              <a:t>技術架構</a:t>
            </a:r>
            <a:endParaRPr sz="2100" b="1">
              <a:solidFill>
                <a:schemeClr val="accent3"/>
              </a:solidFill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75" y="209550"/>
            <a:ext cx="8122853" cy="384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220025" y="6637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 END</a:t>
            </a:r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11336"/>
            <a:ext cx="9143998" cy="3137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</Words>
  <Application>Microsoft Office PowerPoint</Application>
  <PresentationFormat>如螢幕大小 (16:9)</PresentationFormat>
  <Paragraphs>32</Paragraphs>
  <Slides>8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2" baseType="lpstr">
      <vt:lpstr>Arial</vt:lpstr>
      <vt:lpstr>Source Code Pro</vt:lpstr>
      <vt:lpstr>Oswald</vt:lpstr>
      <vt:lpstr>Modern Writer</vt:lpstr>
      <vt:lpstr>心情感知機器人</vt:lpstr>
      <vt:lpstr>Agenda</vt:lpstr>
      <vt:lpstr>看圖說故事</vt:lpstr>
      <vt:lpstr>功能流程</vt:lpstr>
      <vt:lpstr>畫面呈現</vt:lpstr>
      <vt:lpstr>影片DEMO</vt:lpstr>
      <vt:lpstr>PowerPoint 簡報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心情感知機器人</dc:title>
  <cp:lastModifiedBy>雅筑 胡</cp:lastModifiedBy>
  <cp:revision>1</cp:revision>
  <dcterms:modified xsi:type="dcterms:W3CDTF">2021-08-19T15:01:48Z</dcterms:modified>
</cp:coreProperties>
</file>